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70" r:id="rId16"/>
    <p:sldId id="269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584F-A836-4058-B7B9-0FE492F7EF0F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F4BBA-F3E0-471A-8EE0-164462779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PDjVDIrFe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qHw1hMEkA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nationalgeographic.com/video/short-film-showcase/0000014a-1749-d349-a3ee-3f79b9b200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could have caused the crack in this rock?</a:t>
            </a:r>
            <a:endParaRPr lang="en-US" dirty="0"/>
          </a:p>
        </p:txBody>
      </p:sp>
      <p:sp>
        <p:nvSpPr>
          <p:cNvPr id="17410" name="AutoShape 2" descr="Image result for freeze thaw weathe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28384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Tumble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the role of the water and the “grit” in the tumbler?  What agents of weathering are we simulating?  Are these physical or chemical changes?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Acetic </a:t>
            </a:r>
            <a:r>
              <a:rPr lang="en-US" dirty="0"/>
              <a:t>acid reacts with calcium carbonate to form calcium acetate, carbon dioxide, and water.  Write the balanced chemical equation including the state symbols (solid, liquid, gas, aqueous) for this reaction.</a:t>
            </a:r>
          </a:p>
          <a:p>
            <a:pPr>
              <a:buNone/>
            </a:pPr>
            <a:r>
              <a:rPr lang="en-US" dirty="0" smtClean="0"/>
              <a:t>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+ CaCO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HC</a:t>
            </a:r>
            <a:r>
              <a:rPr lang="pt-BR" baseline="-25000" dirty="0" smtClean="0"/>
              <a:t>2</a:t>
            </a:r>
            <a:r>
              <a:rPr lang="pt-BR" dirty="0" smtClean="0"/>
              <a:t>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-25000" dirty="0" smtClean="0"/>
              <a:t>2(aq)</a:t>
            </a:r>
            <a:r>
              <a:rPr lang="pt-BR" dirty="0" smtClean="0"/>
              <a:t>+CaCO</a:t>
            </a:r>
            <a:r>
              <a:rPr lang="pt-BR" baseline="-25000" dirty="0" smtClean="0"/>
              <a:t>3(s)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CaC</a:t>
            </a:r>
            <a:r>
              <a:rPr lang="pt-BR" baseline="-25000" dirty="0" smtClean="0"/>
              <a:t>2</a:t>
            </a:r>
            <a:r>
              <a:rPr lang="pt-BR" dirty="0" smtClean="0"/>
              <a:t>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-25000" dirty="0" smtClean="0"/>
              <a:t>2(aq)</a:t>
            </a:r>
            <a:r>
              <a:rPr lang="pt-BR" dirty="0" smtClean="0"/>
              <a:t>+H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(l)</a:t>
            </a:r>
            <a:r>
              <a:rPr lang="pt-BR" dirty="0" smtClean="0"/>
              <a:t>+CO</a:t>
            </a:r>
            <a:r>
              <a:rPr lang="pt-BR" baseline="-25000" dirty="0" smtClean="0"/>
              <a:t>2(g)</a:t>
            </a:r>
          </a:p>
          <a:p>
            <a:pPr>
              <a:buNone/>
            </a:pPr>
            <a:r>
              <a:rPr lang="en-US" dirty="0" smtClean="0"/>
              <a:t>Determine the mass of carbon dioxide formed from 5.6g of calcium carbonate and 100mL of 0.8M acetic acid.</a:t>
            </a: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acid rain?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https://www.youtube.com/watch?v=1PDjVDIrFec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role do humans play in creating acid rain?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effects of acid rain where mentioned?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acid rain impact the weathering of rocks?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 in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https://www.youtube.com/watch?v=MqHw1hMEkAQ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Weathering Article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on the weathering article on the back of the note sheet from yesterday.</a:t>
            </a:r>
          </a:p>
          <a:p>
            <a:r>
              <a:rPr lang="en-US" dirty="0" smtClean="0"/>
              <a:t>When you have finished, I will give you your homework (due MON)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next THURS</a:t>
            </a:r>
          </a:p>
          <a:p>
            <a:r>
              <a:rPr lang="en-US" dirty="0" smtClean="0"/>
              <a:t>Check IC regularly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our rocks!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did the extra mass go?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Notes-circle the ones you are responsible for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Partner 1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Sun</a:t>
            </a:r>
          </a:p>
          <a:p>
            <a:r>
              <a:rPr lang="en-US" sz="4000" dirty="0" smtClean="0"/>
              <a:t>Frost/Ice</a:t>
            </a:r>
          </a:p>
          <a:p>
            <a:r>
              <a:rPr lang="en-US" sz="4000" dirty="0" smtClean="0"/>
              <a:t>Wind</a:t>
            </a:r>
          </a:p>
          <a:p>
            <a:r>
              <a:rPr lang="en-US" sz="4000" dirty="0" smtClean="0"/>
              <a:t>Vegetation</a:t>
            </a:r>
          </a:p>
          <a:p>
            <a:r>
              <a:rPr lang="en-US" sz="4000" dirty="0" smtClean="0"/>
              <a:t>Man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Partner 2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Rain</a:t>
            </a:r>
          </a:p>
          <a:p>
            <a:r>
              <a:rPr lang="en-US" sz="4000" dirty="0" smtClean="0"/>
              <a:t>Gravity</a:t>
            </a:r>
          </a:p>
          <a:p>
            <a:r>
              <a:rPr lang="en-US" sz="4000" dirty="0" smtClean="0"/>
              <a:t>Snow</a:t>
            </a:r>
          </a:p>
          <a:p>
            <a:r>
              <a:rPr lang="en-US" sz="4000" dirty="0" smtClean="0"/>
              <a:t>Animals</a:t>
            </a:r>
          </a:p>
          <a:p>
            <a:r>
              <a:rPr lang="en-US" sz="4000" dirty="0" smtClean="0"/>
              <a:t>Man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of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https://video.nationalgeographic.com/video/short-film-showcase/0000014a-1749-d349-a3ee-3f79b9b20000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people at your table, compare notes so that everyone has the notes on all types of weathering.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Most of the weathering agents described cause physical changes, what are the two agents that cause chemical changes?</a:t>
            </a:r>
          </a:p>
          <a:p>
            <a:pPr lvl="0"/>
            <a:r>
              <a:rPr lang="en-US" dirty="0" smtClean="0"/>
              <a:t>A third agent also causes chemical changes.  Can you guess/predict what agent this is and how this agent might be causing chemical changes to the landscape?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Tumbling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few moments we will go to the courtyard.</a:t>
            </a:r>
          </a:p>
          <a:p>
            <a:r>
              <a:rPr lang="en-US" dirty="0" smtClean="0"/>
              <a:t>Each student will pick ONE rock and bring it back to the classroom (small rocks, not huge).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rocks!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Pre-observations &amp; mass of class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369</Words>
  <Application>Microsoft Office PowerPoint</Application>
  <PresentationFormat>On-screen Show (4:3)</PresentationFormat>
  <Paragraphs>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Catalyst</vt:lpstr>
      <vt:lpstr>Announce</vt:lpstr>
      <vt:lpstr>Group Notes-circle the ones you are responsible for</vt:lpstr>
      <vt:lpstr>Weight of Mountains</vt:lpstr>
      <vt:lpstr>Compare Notes</vt:lpstr>
      <vt:lpstr>Discuss</vt:lpstr>
      <vt:lpstr>Rock Tumbling</vt:lpstr>
      <vt:lpstr>Get your rocks!</vt:lpstr>
      <vt:lpstr>Pre-observations &amp; mass of class rocks</vt:lpstr>
      <vt:lpstr>Rock Tumble</vt:lpstr>
      <vt:lpstr>Catalyst</vt:lpstr>
      <vt:lpstr>Announce</vt:lpstr>
      <vt:lpstr>Example</vt:lpstr>
      <vt:lpstr>What is acid rain?</vt:lpstr>
      <vt:lpstr>Slide 15</vt:lpstr>
      <vt:lpstr>Acid Rain in DC</vt:lpstr>
      <vt:lpstr>Types of Weathering Article &amp; Questions</vt:lpstr>
      <vt:lpstr>Catalyst</vt:lpstr>
      <vt:lpstr>Announce</vt:lpstr>
      <vt:lpstr>Catalyst</vt:lpstr>
      <vt:lpstr>Announce</vt:lpstr>
      <vt:lpstr>Let’s check our rocks!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Laura Lindstrom</dc:creator>
  <cp:lastModifiedBy>Laura Lindstrom</cp:lastModifiedBy>
  <cp:revision>36</cp:revision>
  <dcterms:created xsi:type="dcterms:W3CDTF">2019-05-28T16:25:26Z</dcterms:created>
  <dcterms:modified xsi:type="dcterms:W3CDTF">2019-05-29T19:33:28Z</dcterms:modified>
</cp:coreProperties>
</file>