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3EA-ACE3-4056-A0BA-7B1DAE73A7C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9AB3-C970-47A2-AFB9-D1CEAA64D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5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3EA-ACE3-4056-A0BA-7B1DAE73A7C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9AB3-C970-47A2-AFB9-D1CEAA64D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3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3EA-ACE3-4056-A0BA-7B1DAE73A7C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9AB3-C970-47A2-AFB9-D1CEAA64D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8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3EA-ACE3-4056-A0BA-7B1DAE73A7C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9AB3-C970-47A2-AFB9-D1CEAA64D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3EA-ACE3-4056-A0BA-7B1DAE73A7C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9AB3-C970-47A2-AFB9-D1CEAA64D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3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3EA-ACE3-4056-A0BA-7B1DAE73A7C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9AB3-C970-47A2-AFB9-D1CEAA64D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7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3EA-ACE3-4056-A0BA-7B1DAE73A7C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9AB3-C970-47A2-AFB9-D1CEAA64D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7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3EA-ACE3-4056-A0BA-7B1DAE73A7C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9AB3-C970-47A2-AFB9-D1CEAA64D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2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3EA-ACE3-4056-A0BA-7B1DAE73A7C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9AB3-C970-47A2-AFB9-D1CEAA64D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4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3EA-ACE3-4056-A0BA-7B1DAE73A7C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9AB3-C970-47A2-AFB9-D1CEAA64D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D3EA-ACE3-4056-A0BA-7B1DAE73A7C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9AB3-C970-47A2-AFB9-D1CEAA64D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19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9D3EA-ACE3-4056-A0BA-7B1DAE73A7C6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E9AB3-C970-47A2-AFB9-D1CEAA64D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3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Terrestrial Biomes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Providing habitat since the Earth was formed.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695175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Temperate Grasslands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Located in the Great Plains and </a:t>
            </a:r>
            <a:r>
              <a:rPr lang="en-US" dirty="0" err="1" smtClean="0"/>
              <a:t>midwest</a:t>
            </a:r>
            <a:r>
              <a:rPr lang="en-US" dirty="0" smtClean="0"/>
              <a:t> US.</a:t>
            </a:r>
          </a:p>
          <a:p>
            <a:r>
              <a:rPr lang="en-US" dirty="0" smtClean="0"/>
              <a:t>4 distinct seasons.  Temperatures range from below freezing to nearly 90 degrees, with moderate rainfall primarily in late Spring/Summer.</a:t>
            </a:r>
          </a:p>
          <a:p>
            <a:r>
              <a:rPr lang="en-US" dirty="0" smtClean="0"/>
              <a:t>Wildlife includes a wide variety of insects, mammals, and birds.</a:t>
            </a:r>
          </a:p>
          <a:p>
            <a:r>
              <a:rPr lang="en-US" dirty="0" smtClean="0"/>
              <a:t>Like the Tropical grasslands, the plants here possess extensive root systems to survive drought and fire.</a:t>
            </a:r>
          </a:p>
          <a:p>
            <a:r>
              <a:rPr lang="en-US" dirty="0" smtClean="0"/>
              <a:t>Threats include overgrazing and monoculture.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8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Chaparral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Typically found on the Mediterranean coast, chaparral is also found in the </a:t>
            </a:r>
            <a:r>
              <a:rPr lang="en-US" dirty="0" err="1" smtClean="0"/>
              <a:t>mountins</a:t>
            </a:r>
            <a:r>
              <a:rPr lang="en-US" dirty="0" smtClean="0"/>
              <a:t> of the Los Angeles basin, in California.</a:t>
            </a:r>
          </a:p>
          <a:p>
            <a:r>
              <a:rPr lang="en-US" dirty="0" smtClean="0"/>
              <a:t>Mild winters and long, hot, dry summers.</a:t>
            </a:r>
          </a:p>
          <a:p>
            <a:r>
              <a:rPr lang="en-US" dirty="0" smtClean="0"/>
              <a:t>Wildlife includes small mammals and birds.</a:t>
            </a:r>
          </a:p>
          <a:p>
            <a:r>
              <a:rPr lang="en-US" dirty="0" smtClean="0"/>
              <a:t>Vegetation is typically small evergreen bushes, with fire resistant leaves and bark.</a:t>
            </a:r>
          </a:p>
          <a:p>
            <a:r>
              <a:rPr lang="en-US" dirty="0" smtClean="0"/>
              <a:t>Threats are development and fire control measures, which allow fuel (dead wood) to accumulate.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0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Tropical </a:t>
            </a:r>
            <a:r>
              <a:rPr lang="en-US" dirty="0"/>
              <a:t>R</a:t>
            </a:r>
            <a:r>
              <a:rPr lang="en-US" dirty="0" smtClean="0"/>
              <a:t>ain Forest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Found near the Equator.</a:t>
            </a:r>
          </a:p>
          <a:p>
            <a:r>
              <a:rPr lang="en-US" dirty="0" smtClean="0"/>
              <a:t>Ample rain year-round (between 8 – 15 feet).</a:t>
            </a:r>
          </a:p>
          <a:p>
            <a:r>
              <a:rPr lang="en-US" dirty="0" smtClean="0"/>
              <a:t>Warm to hot temperatures.</a:t>
            </a:r>
          </a:p>
          <a:p>
            <a:r>
              <a:rPr lang="en-US" dirty="0" smtClean="0"/>
              <a:t>Wildlife are numerous, mainly insects, birds, and smaller mammals/reptiles/amphibians.</a:t>
            </a:r>
          </a:p>
          <a:p>
            <a:r>
              <a:rPr lang="en-US" dirty="0" smtClean="0"/>
              <a:t>Soil tends to be very thin, devoid of nutrients.  Dead plant material decomposes rapidly and is quickly absorbed by other plants.</a:t>
            </a:r>
          </a:p>
          <a:p>
            <a:r>
              <a:rPr lang="en-US" dirty="0" smtClean="0"/>
              <a:t>Vegetation tends to be broadleaf evergreens.</a:t>
            </a:r>
          </a:p>
          <a:p>
            <a:r>
              <a:rPr lang="en-US" dirty="0" smtClean="0"/>
              <a:t>Major threat is deforestation.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88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Tropical Desert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Typically located in the interior of continents, downwind of a mountain range, along the Equator.</a:t>
            </a:r>
          </a:p>
          <a:p>
            <a:r>
              <a:rPr lang="en-US" dirty="0" smtClean="0"/>
              <a:t>High temps and scant rainfall (less than 1” per year).</a:t>
            </a:r>
          </a:p>
          <a:p>
            <a:r>
              <a:rPr lang="en-US" dirty="0" smtClean="0"/>
              <a:t>Wildlife includes small, nocturnal animals with adaptations for surviving with little water.  Almost no animals have fur.</a:t>
            </a:r>
          </a:p>
          <a:p>
            <a:r>
              <a:rPr lang="en-US" dirty="0" smtClean="0"/>
              <a:t>Vegetation includes succulents like cacti.</a:t>
            </a:r>
          </a:p>
          <a:p>
            <a:r>
              <a:rPr lang="en-US" dirty="0" smtClean="0"/>
              <a:t>Threats are off-road vehicles, development, and oil extraction.</a:t>
            </a:r>
          </a:p>
        </p:txBody>
      </p:sp>
    </p:spTree>
    <p:extLst>
      <p:ext uri="{BB962C8B-B14F-4D97-AF65-F5344CB8AC3E}">
        <p14:creationId xmlns:p14="http://schemas.microsoft.com/office/powerpoint/2010/main" val="327271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Objective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At the end of this unit, SWBAT –</a:t>
            </a:r>
          </a:p>
          <a:p>
            <a:pPr lvl="1"/>
            <a:r>
              <a:rPr lang="en-US" sz="3600" dirty="0" smtClean="0"/>
              <a:t>Identify, describe, and locate major biomes of the world.</a:t>
            </a:r>
          </a:p>
          <a:p>
            <a:pPr lvl="1"/>
            <a:r>
              <a:rPr lang="en-US" sz="3600" dirty="0" smtClean="0"/>
              <a:t>Identify the abiotic factors that influence biome distribution in order to describe plants and animals that are characteristic to specific areas.</a:t>
            </a:r>
          </a:p>
        </p:txBody>
      </p:sp>
    </p:spTree>
    <p:extLst>
      <p:ext uri="{BB962C8B-B14F-4D97-AF65-F5344CB8AC3E}">
        <p14:creationId xmlns:p14="http://schemas.microsoft.com/office/powerpoint/2010/main" val="1518720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Autofit/>
          </a:bodyPr>
          <a:lstStyle/>
          <a:p>
            <a:r>
              <a:rPr lang="en-US" sz="8000" dirty="0" smtClean="0"/>
              <a:t>Terrestrial Biomes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Tropical Desert</a:t>
            </a:r>
          </a:p>
          <a:p>
            <a:r>
              <a:rPr lang="en-US" dirty="0" smtClean="0"/>
              <a:t>Temperate Desert</a:t>
            </a:r>
          </a:p>
          <a:p>
            <a:r>
              <a:rPr lang="en-US" dirty="0" smtClean="0"/>
              <a:t>Tundra (Polar Grassland)</a:t>
            </a:r>
          </a:p>
          <a:p>
            <a:r>
              <a:rPr lang="en-US" dirty="0" smtClean="0"/>
              <a:t>Coniferous Forest (Taiga/Boreal Forest)</a:t>
            </a:r>
          </a:p>
          <a:p>
            <a:r>
              <a:rPr lang="en-US" dirty="0" smtClean="0"/>
              <a:t>Tropical Grassland (Savanna)</a:t>
            </a:r>
          </a:p>
          <a:p>
            <a:r>
              <a:rPr lang="en-US" dirty="0" smtClean="0"/>
              <a:t>Temperate Deciduous Forest</a:t>
            </a:r>
          </a:p>
          <a:p>
            <a:r>
              <a:rPr lang="en-US" dirty="0" smtClean="0"/>
              <a:t>Temperate Grassland</a:t>
            </a:r>
          </a:p>
          <a:p>
            <a:r>
              <a:rPr lang="en-US" dirty="0" smtClean="0"/>
              <a:t>Temperate Rainforest</a:t>
            </a:r>
          </a:p>
          <a:p>
            <a:r>
              <a:rPr lang="en-US" dirty="0" smtClean="0"/>
              <a:t>Tropical Rainforest</a:t>
            </a:r>
          </a:p>
          <a:p>
            <a:r>
              <a:rPr lang="en-US" dirty="0" smtClean="0"/>
              <a:t>Tropical Deciduous Forest</a:t>
            </a:r>
          </a:p>
          <a:p>
            <a:r>
              <a:rPr lang="en-US" dirty="0" err="1" smtClean="0"/>
              <a:t>Chapparal</a:t>
            </a:r>
            <a:endParaRPr lang="en-US" dirty="0" smtClean="0"/>
          </a:p>
          <a:p>
            <a:r>
              <a:rPr lang="en-US" dirty="0" smtClean="0"/>
              <a:t>Snow and Ice Caps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790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Locations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98" y="990601"/>
            <a:ext cx="8649102" cy="5770314"/>
          </a:xfrm>
        </p:spPr>
      </p:pic>
    </p:spTree>
    <p:extLst>
      <p:ext uri="{BB962C8B-B14F-4D97-AF65-F5344CB8AC3E}">
        <p14:creationId xmlns:p14="http://schemas.microsoft.com/office/powerpoint/2010/main" val="50250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Arctic Tundra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Located in northern hemisphere only (no land mass at that latitude in southern hemisphere), near Arctic Circle.</a:t>
            </a:r>
          </a:p>
          <a:p>
            <a:r>
              <a:rPr lang="en-US" dirty="0" smtClean="0"/>
              <a:t>Long cold winters, little precipitation.</a:t>
            </a:r>
          </a:p>
          <a:p>
            <a:r>
              <a:rPr lang="en-US" dirty="0" smtClean="0"/>
              <a:t>Wildlife mainly small mammals.</a:t>
            </a:r>
          </a:p>
          <a:p>
            <a:r>
              <a:rPr lang="en-US" dirty="0" smtClean="0"/>
              <a:t>Vegetation short shrubs and grasses.  Due to both short growing season and permafrost.</a:t>
            </a:r>
          </a:p>
          <a:p>
            <a:r>
              <a:rPr lang="en-US" dirty="0" smtClean="0"/>
              <a:t>Major threat is Climate Change, and secondary would be Fossil Fuel Extraction.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43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Located just south of Arctic Tundra, in northern Canada and northern Siberia.</a:t>
            </a:r>
          </a:p>
          <a:p>
            <a:r>
              <a:rPr lang="en-US" dirty="0" smtClean="0"/>
              <a:t>Weather not as extreme.  Longer summers, winters not as extreme.</a:t>
            </a:r>
          </a:p>
          <a:p>
            <a:r>
              <a:rPr lang="en-US" dirty="0" smtClean="0"/>
              <a:t>Precipitation more than Tundra.  Can support more vegetation.  Vegetation primarily coniferous trees.  Needles are adaptation.</a:t>
            </a:r>
          </a:p>
          <a:p>
            <a:r>
              <a:rPr lang="en-US" dirty="0" smtClean="0"/>
              <a:t>Wildlife are larger mammals, migratory herds.</a:t>
            </a:r>
          </a:p>
          <a:p>
            <a:r>
              <a:rPr lang="en-US" dirty="0" smtClean="0"/>
              <a:t>Major threat is deforestation (logging).</a:t>
            </a:r>
          </a:p>
        </p:txBody>
      </p:sp>
    </p:spTree>
    <p:extLst>
      <p:ext uri="{BB962C8B-B14F-4D97-AF65-F5344CB8AC3E}">
        <p14:creationId xmlns:p14="http://schemas.microsoft.com/office/powerpoint/2010/main" val="354884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Temperate </a:t>
            </a:r>
            <a:r>
              <a:rPr lang="en-US" dirty="0"/>
              <a:t>R</a:t>
            </a:r>
            <a:r>
              <a:rPr lang="en-US" dirty="0" smtClean="0"/>
              <a:t>ain Forest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Located in Pacific Northwest (N. California – Canada).</a:t>
            </a:r>
          </a:p>
          <a:p>
            <a:r>
              <a:rPr lang="en-US" dirty="0" smtClean="0"/>
              <a:t>Mild winters, cool summers.  Abundant rainfall (due to “Rain Shadow Effect”).</a:t>
            </a:r>
          </a:p>
          <a:p>
            <a:r>
              <a:rPr lang="en-US" dirty="0" smtClean="0"/>
              <a:t>Wildlife are primarily birds and small mammals (squirrels), due to shaded “understory”.</a:t>
            </a:r>
          </a:p>
          <a:p>
            <a:r>
              <a:rPr lang="en-US" dirty="0" smtClean="0"/>
              <a:t>Vegetation are large Coastal Redwoods/Sequoias.</a:t>
            </a:r>
          </a:p>
          <a:p>
            <a:r>
              <a:rPr lang="en-US" dirty="0" smtClean="0"/>
              <a:t>Threat is deforestation (logging).</a:t>
            </a:r>
          </a:p>
        </p:txBody>
      </p:sp>
    </p:spTree>
    <p:extLst>
      <p:ext uri="{BB962C8B-B14F-4D97-AF65-F5344CB8AC3E}">
        <p14:creationId xmlns:p14="http://schemas.microsoft.com/office/powerpoint/2010/main" val="257065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Temperate Deciduous Forest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Eastern United States (Mid-Atlantic).</a:t>
            </a:r>
          </a:p>
          <a:p>
            <a:r>
              <a:rPr lang="en-US" dirty="0" smtClean="0"/>
              <a:t>Temperate climate (all 4 seasons).</a:t>
            </a:r>
          </a:p>
          <a:p>
            <a:r>
              <a:rPr lang="en-US" dirty="0" smtClean="0"/>
              <a:t>Influenced by proximity to warm water (Gulf Stream) results in high humidity.</a:t>
            </a:r>
          </a:p>
          <a:p>
            <a:r>
              <a:rPr lang="en-US" dirty="0" smtClean="0"/>
              <a:t>Wildlife </a:t>
            </a:r>
            <a:r>
              <a:rPr lang="en-US" dirty="0" smtClean="0"/>
              <a:t>include a wide variety of organisms.  Mammals, reptiles, amphibians and birds are present.</a:t>
            </a:r>
          </a:p>
          <a:p>
            <a:r>
              <a:rPr lang="en-US" dirty="0" smtClean="0"/>
              <a:t>Major threat has been deforestation.  Recently, </a:t>
            </a:r>
            <a:r>
              <a:rPr lang="en-US" dirty="0" err="1" smtClean="0"/>
              <a:t>exurbanization</a:t>
            </a:r>
            <a:r>
              <a:rPr lang="en-US" dirty="0" smtClean="0"/>
              <a:t> (suburban sprawl) continues the destruction of this habitat.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86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Tropical Grasslands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Located near the Equator, sometimes referred to as Savanna.</a:t>
            </a:r>
          </a:p>
          <a:p>
            <a:r>
              <a:rPr lang="en-US" dirty="0" smtClean="0"/>
              <a:t>Moderately hot year round with a pronounced rainy season alternating with seasonal drought.</a:t>
            </a:r>
          </a:p>
          <a:p>
            <a:r>
              <a:rPr lang="en-US" dirty="0" smtClean="0"/>
              <a:t>Wildlife include huge herds of migrating hoofed mammals, birds, reptiles and amphibians.</a:t>
            </a:r>
          </a:p>
          <a:p>
            <a:r>
              <a:rPr lang="en-US" dirty="0" smtClean="0"/>
              <a:t>Grasses have extensive root systems which allow plants to survive drought and fire.</a:t>
            </a:r>
          </a:p>
          <a:p>
            <a:r>
              <a:rPr lang="en-US" dirty="0" smtClean="0"/>
              <a:t>Major threat is overgrazing.</a:t>
            </a:r>
          </a:p>
        </p:txBody>
      </p:sp>
    </p:spTree>
    <p:extLst>
      <p:ext uri="{BB962C8B-B14F-4D97-AF65-F5344CB8AC3E}">
        <p14:creationId xmlns:p14="http://schemas.microsoft.com/office/powerpoint/2010/main" val="261890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</TotalTime>
  <Words>692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Terrestrial Biomes</vt:lpstr>
      <vt:lpstr>Objective</vt:lpstr>
      <vt:lpstr>Terrestrial Biomes</vt:lpstr>
      <vt:lpstr>Locations</vt:lpstr>
      <vt:lpstr>Arctic Tundra</vt:lpstr>
      <vt:lpstr>Taiga</vt:lpstr>
      <vt:lpstr>Temperate Rain Forest</vt:lpstr>
      <vt:lpstr>Temperate Deciduous Forest</vt:lpstr>
      <vt:lpstr>Tropical Grasslands</vt:lpstr>
      <vt:lpstr>Temperate Grasslands</vt:lpstr>
      <vt:lpstr>Chaparral</vt:lpstr>
      <vt:lpstr>Tropical Rain Forest</vt:lpstr>
      <vt:lpstr>Tropical Desert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</dc:title>
  <dc:creator>Administrator</dc:creator>
  <cp:lastModifiedBy>Administrator</cp:lastModifiedBy>
  <cp:revision>10</cp:revision>
  <dcterms:created xsi:type="dcterms:W3CDTF">2016-10-12T15:45:10Z</dcterms:created>
  <dcterms:modified xsi:type="dcterms:W3CDTF">2018-03-05T14:15:51Z</dcterms:modified>
</cp:coreProperties>
</file>