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A175005-5E6C-406C-ADFA-D7CBE1529349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DACE50E-AF89-4CCE-A820-C829B9C952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84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5005-5E6C-406C-ADFA-D7CBE1529349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E50E-AF89-4CCE-A820-C829B9C952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1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5005-5E6C-406C-ADFA-D7CBE1529349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E50E-AF89-4CCE-A820-C829B9C952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5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5005-5E6C-406C-ADFA-D7CBE1529349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E50E-AF89-4CCE-A820-C829B9C952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2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A175005-5E6C-406C-ADFA-D7CBE1529349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DACE50E-AF89-4CCE-A820-C829B9C952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35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5005-5E6C-406C-ADFA-D7CBE1529349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E50E-AF89-4CCE-A820-C829B9C952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6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5005-5E6C-406C-ADFA-D7CBE1529349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E50E-AF89-4CCE-A820-C829B9C952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5005-5E6C-406C-ADFA-D7CBE1529349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E50E-AF89-4CCE-A820-C829B9C952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4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5005-5E6C-406C-ADFA-D7CBE1529349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E50E-AF89-4CCE-A820-C829B9C952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7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5005-5E6C-406C-ADFA-D7CBE1529349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ACE50E-AF89-4CCE-A820-C829B9C95297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3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A175005-5E6C-406C-ADFA-D7CBE1529349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ACE50E-AF89-4CCE-A820-C829B9C95297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946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A175005-5E6C-406C-ADFA-D7CBE1529349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DACE50E-AF89-4CCE-A820-C829B9C952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8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acuaponia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sostenible</a:t>
            </a:r>
            <a:r>
              <a:rPr lang="en-US" dirty="0"/>
              <a:t> que </a:t>
            </a:r>
            <a:r>
              <a:rPr lang="en-US" dirty="0" err="1"/>
              <a:t>puede</a:t>
            </a:r>
            <a:r>
              <a:rPr lang="en-US" dirty="0"/>
              <a:t> </a:t>
            </a:r>
          </a:p>
          <a:p>
            <a:r>
              <a:rPr lang="en-US" dirty="0" err="1"/>
              <a:t>alimentar</a:t>
            </a:r>
            <a:r>
              <a:rPr lang="en-US" dirty="0"/>
              <a:t> al </a:t>
            </a:r>
            <a:r>
              <a:rPr lang="en-US" dirty="0" err="1"/>
              <a:t>mundo</a:t>
            </a:r>
            <a:r>
              <a:rPr lang="en-US" dirty="0"/>
              <a:t> </a:t>
            </a:r>
            <a:r>
              <a:rPr lang="en-US" dirty="0" err="1"/>
              <a:t>entero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843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es la acuaponía?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Es un </a:t>
            </a:r>
            <a:r>
              <a:rPr lang="es-ES" dirty="0">
                <a:solidFill>
                  <a:srgbClr val="FF0000"/>
                </a:solidFill>
              </a:rPr>
              <a:t>sistema sostenible </a:t>
            </a:r>
            <a:r>
              <a:rPr lang="es-ES" dirty="0"/>
              <a:t>de producción de plantas y peces que combina </a:t>
            </a:r>
            <a:r>
              <a:rPr lang="es-ES" dirty="0">
                <a:solidFill>
                  <a:srgbClr val="FF0000"/>
                </a:solidFill>
              </a:rPr>
              <a:t>la acuicultura con la hidroponía </a:t>
            </a:r>
            <a:r>
              <a:rPr lang="es-ES" dirty="0"/>
              <a:t>en un medioambiente </a:t>
            </a:r>
            <a:r>
              <a:rPr lang="es-ES" dirty="0">
                <a:solidFill>
                  <a:srgbClr val="FF0000"/>
                </a:solidFill>
              </a:rPr>
              <a:t>simbiótico</a:t>
            </a:r>
            <a:r>
              <a:rPr lang="es-ES" dirty="0"/>
              <a:t>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*sostenible- que se puede mantener</a:t>
            </a:r>
          </a:p>
          <a:p>
            <a:pPr marL="0" indent="0">
              <a:buNone/>
            </a:pPr>
            <a:r>
              <a:rPr lang="es-ES" dirty="0"/>
              <a:t>*acuicultura- cría de animales acuáticos </a:t>
            </a:r>
          </a:p>
          <a:p>
            <a:pPr marL="0" indent="0">
              <a:buNone/>
            </a:pPr>
            <a:r>
              <a:rPr lang="es-ES" dirty="0"/>
              <a:t>*hidroponía- cultivo de plantas en agua</a:t>
            </a:r>
          </a:p>
          <a:p>
            <a:pPr marL="0" indent="0">
              <a:buNone/>
            </a:pPr>
            <a:r>
              <a:rPr lang="es-ES" dirty="0"/>
              <a:t>*simbiótico- asociación de especies diferentes en la que ambos asociados sacan provecho de la vida en común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776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¿Cómo funciona?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Los </a:t>
            </a:r>
            <a:r>
              <a:rPr lang="es-ES" dirty="0">
                <a:solidFill>
                  <a:srgbClr val="FF0000"/>
                </a:solidFill>
              </a:rPr>
              <a:t>desechos acuáticos </a:t>
            </a:r>
            <a:r>
              <a:rPr lang="es-ES" dirty="0"/>
              <a:t>resultantes de la cría de peces se acumulan en el agua. Puede ser tóxicos si los niveles de nitratos son altos.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27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es la nitrificación?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 la conversión </a:t>
            </a:r>
            <a:r>
              <a:rPr lang="es-ES" dirty="0">
                <a:solidFill>
                  <a:srgbClr val="FF0000"/>
                </a:solidFill>
              </a:rPr>
              <a:t>aeróbica</a:t>
            </a:r>
            <a:r>
              <a:rPr lang="es-ES" dirty="0"/>
              <a:t> de amoníaco a nitratos. </a:t>
            </a:r>
          </a:p>
          <a:p>
            <a:r>
              <a:rPr lang="es-ES" dirty="0"/>
              <a:t>Reduce la toxicidad del agua.</a:t>
            </a:r>
          </a:p>
          <a:p>
            <a:r>
              <a:rPr lang="es-ES" dirty="0"/>
              <a:t>Permite que los compuestos de nitrato resultantes sean eliminados por las plantas y utilizados por su nutrición.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3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¿Cómo funciona la nitrificación?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Se usa dos tipos de bacteria…</a:t>
            </a:r>
          </a:p>
          <a:p>
            <a:pPr marL="0" indent="0">
              <a:buNone/>
            </a:pPr>
            <a:r>
              <a:rPr lang="es-ES" dirty="0"/>
              <a:t>*</a:t>
            </a:r>
            <a:r>
              <a:rPr lang="es-ES" dirty="0" err="1"/>
              <a:t>nitrosomonas</a:t>
            </a:r>
            <a:r>
              <a:rPr lang="es-ES" dirty="0"/>
              <a:t>- bacteria que convierte amoníaco en nitritos. </a:t>
            </a:r>
          </a:p>
          <a:p>
            <a:pPr marL="0" indent="0">
              <a:buNone/>
            </a:pPr>
            <a:r>
              <a:rPr lang="es-ES" dirty="0"/>
              <a:t>*</a:t>
            </a:r>
            <a:r>
              <a:rPr lang="es-ES" dirty="0" err="1"/>
              <a:t>nitrobacteria</a:t>
            </a:r>
            <a:r>
              <a:rPr lang="es-ES" dirty="0"/>
              <a:t>- bacteria que convierte nitritos en nitratos. 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Las bacterias forman </a:t>
            </a:r>
            <a:r>
              <a:rPr lang="es-ES" dirty="0">
                <a:solidFill>
                  <a:srgbClr val="FF0000"/>
                </a:solidFill>
              </a:rPr>
              <a:t>una biopelícula </a:t>
            </a:r>
            <a:r>
              <a:rPr lang="es-ES" dirty="0"/>
              <a:t>en todas las superficies solidas que tiene contacto con el agua.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168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¿Cuál es el ciclo continuo?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37654" y="2103438"/>
            <a:ext cx="4316692" cy="3932237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980662" y="2531164"/>
            <a:ext cx="2345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Las plantas usan los nitratos para fertilizante/abono.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525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¿Cuáles son las plantas cultivadas?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Vegetales de hoja verde: lechuga, espinaca, etc.</a:t>
            </a:r>
          </a:p>
          <a:p>
            <a:r>
              <a:rPr lang="es-ES" dirty="0"/>
              <a:t>Judías </a:t>
            </a:r>
          </a:p>
          <a:p>
            <a:r>
              <a:rPr lang="es-ES" dirty="0"/>
              <a:t>Rábano </a:t>
            </a:r>
          </a:p>
          <a:p>
            <a:r>
              <a:rPr lang="es-ES" dirty="0"/>
              <a:t>Fresas</a:t>
            </a:r>
          </a:p>
          <a:p>
            <a:r>
              <a:rPr lang="es-ES" dirty="0"/>
              <a:t>Cebollas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08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¿Cuáles son los peces que se crían?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tilapia es mas popular en la práctica. </a:t>
            </a:r>
          </a:p>
          <a:p>
            <a:r>
              <a:rPr lang="es-ES" dirty="0" err="1"/>
              <a:t>Barramundi</a:t>
            </a:r>
            <a:endParaRPr lang="es-ES" dirty="0"/>
          </a:p>
          <a:p>
            <a:r>
              <a:rPr lang="es-ES" dirty="0"/>
              <a:t>Perca plateada </a:t>
            </a:r>
          </a:p>
          <a:p>
            <a:r>
              <a:rPr lang="es-ES" dirty="0"/>
              <a:t>Pez gato </a:t>
            </a:r>
          </a:p>
          <a:p>
            <a:r>
              <a:rPr lang="es-ES" dirty="0"/>
              <a:t>Perca jade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413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¿Cuáles son las ventajas y desventajas de la acuaponía?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Trabajando en grupos de tres, favor de hacer una tabla en que describen las ventajas y las desventajas de </a:t>
            </a:r>
            <a:r>
              <a:rPr lang="es-ES"/>
              <a:t>la acuaponía.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7509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198</TotalTime>
  <Words>291</Words>
  <Application>Microsoft Office PowerPoint</Application>
  <PresentationFormat>Panorámica</PresentationFormat>
  <Paragraphs>38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Century Gothic</vt:lpstr>
      <vt:lpstr>Garamond</vt:lpstr>
      <vt:lpstr>Savon</vt:lpstr>
      <vt:lpstr>La acuaponia</vt:lpstr>
      <vt:lpstr>¿Qué es la acuaponía?</vt:lpstr>
      <vt:lpstr>¿Cómo funciona?</vt:lpstr>
      <vt:lpstr>¿Qué es la nitrificación?</vt:lpstr>
      <vt:lpstr>¿Cómo funciona la nitrificación?</vt:lpstr>
      <vt:lpstr>¿Cuál es el ciclo continuo?</vt:lpstr>
      <vt:lpstr>¿Cuáles son las plantas cultivadas?</vt:lpstr>
      <vt:lpstr>¿Cuáles son los peces que se crían?</vt:lpstr>
      <vt:lpstr>¿Cuáles son las ventajas y desventajas de la acuaponía?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acuaponia</dc:title>
  <dc:creator>O'Neal, Regina D.</dc:creator>
  <cp:lastModifiedBy>O'Neal, Regina D.</cp:lastModifiedBy>
  <cp:revision>6</cp:revision>
  <dcterms:created xsi:type="dcterms:W3CDTF">2017-01-04T16:15:00Z</dcterms:created>
  <dcterms:modified xsi:type="dcterms:W3CDTF">2017-01-09T13:35:34Z</dcterms:modified>
</cp:coreProperties>
</file>