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06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87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1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85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2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93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2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2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04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27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92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4A5D-95B8-41AF-B581-30D7C704323F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E2A3A-3D99-499C-9E2A-0911F3AA3A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consumo sustentable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empezar…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¿Cuáles serían las 3 </a:t>
            </a:r>
            <a:r>
              <a:rPr lang="es-ES" dirty="0" err="1" smtClean="0"/>
              <a:t>R´s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¿Cuál sería el mensaje de este anuncio?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47800"/>
            <a:ext cx="1666876" cy="1540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1" y="3429000"/>
            <a:ext cx="47731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Lectura 2.2 Encuesta de consumo sustentable en Chile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*¿</a:t>
            </a:r>
            <a:r>
              <a:rPr lang="es-ES" dirty="0"/>
              <a:t>Qué nos dice los resultados de la encuesta en la página 300?</a:t>
            </a:r>
          </a:p>
          <a:p>
            <a:r>
              <a:rPr lang="es-ES" dirty="0"/>
              <a:t>*Según el gráfico acerca del consumo verde, ¿qué opinan la mayoría de los chilenos?</a:t>
            </a:r>
          </a:p>
          <a:p>
            <a:r>
              <a:rPr lang="es-ES" dirty="0"/>
              <a:t>*¿Cuál sería tu predicción de los resultados de una encuesta de Baltimore?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85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El consumo sustentable</vt:lpstr>
      <vt:lpstr>Para empezar…</vt:lpstr>
      <vt:lpstr>Lectura 2.2 Encuesta de consumo sustentable en Chile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consumo sustentable</dc:title>
  <dc:creator>Administrator</dc:creator>
  <cp:lastModifiedBy>Administrator</cp:lastModifiedBy>
  <cp:revision>2</cp:revision>
  <dcterms:created xsi:type="dcterms:W3CDTF">2015-04-15T14:51:52Z</dcterms:created>
  <dcterms:modified xsi:type="dcterms:W3CDTF">2015-04-15T15:50:55Z</dcterms:modified>
</cp:coreProperties>
</file>